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sldIdLst>
    <p:sldId id="256" r:id="rId6"/>
    <p:sldId id="257" r:id="rId7"/>
  </p:sldIdLst>
  <p:sldSz cx="7772400" cy="10693400"/>
  <p:notesSz cx="7772400" cy="10693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129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037851"/>
              </p:ext>
            </p:extLst>
          </p:nvPr>
        </p:nvGraphicFramePr>
        <p:xfrm>
          <a:off x="633222" y="1199387"/>
          <a:ext cx="3146425" cy="4256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FONDO: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753">
                <a:tc>
                  <a:txBody>
                    <a:bodyPr/>
                    <a:lstStyle/>
                    <a:p>
                      <a:pPr marL="1270" algn="ctr">
                        <a:lnSpc>
                          <a:spcPts val="1335"/>
                        </a:lnSpc>
                      </a:pPr>
                      <a:r>
                        <a:rPr lang="es-MX" sz="1000" b="1" spc="-15" dirty="0">
                          <a:latin typeface="Calibri"/>
                          <a:cs typeface="Calibri"/>
                        </a:rPr>
                        <a:t>CENTRO ESTATAL DE TRASPLANTES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DE</a:t>
                      </a:r>
                      <a:r>
                        <a:rPr sz="10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latin typeface="Calibri"/>
                          <a:cs typeface="Calibri"/>
                        </a:rPr>
                        <a:t>SAN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 LUIS</a:t>
                      </a:r>
                      <a:r>
                        <a:rPr sz="10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latin typeface="Calibri"/>
                          <a:cs typeface="Calibri"/>
                        </a:rPr>
                        <a:t>POTOSÍ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DIRECCIÓN:</a:t>
                      </a:r>
                      <a:endParaRPr sz="850" dirty="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50" b="1" dirty="0">
                          <a:solidFill>
                            <a:srgbClr val="2E75B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SUBDIRECCIÓN: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50" b="1" dirty="0">
                          <a:solidFill>
                            <a:srgbClr val="2E75B5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b="1" spc="-10" dirty="0">
                          <a:latin typeface="Arial"/>
                          <a:cs typeface="Arial"/>
                        </a:rPr>
                        <a:t>DEPARTAMENTO: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950" b="1" dirty="0">
                          <a:solidFill>
                            <a:srgbClr val="2E75B5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CODIGO: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79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950" b="1" dirty="0">
                          <a:solidFill>
                            <a:srgbClr val="2E75B5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SERIE: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5641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5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85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50" b="1" spc="-10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850" b="1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85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850" b="1" spc="-10" dirty="0">
                          <a:latin typeface="Arial"/>
                          <a:cs typeface="Arial"/>
                        </a:rPr>
                        <a:t>°</a:t>
                      </a:r>
                      <a:r>
                        <a:rPr sz="850" b="1" dirty="0">
                          <a:latin typeface="Arial"/>
                          <a:cs typeface="Arial"/>
                        </a:rPr>
                        <a:t>.: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7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8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850" b="1" spc="-10" dirty="0">
                          <a:latin typeface="Arial"/>
                          <a:cs typeface="Arial"/>
                        </a:rPr>
                        <a:t>LEGAJO: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49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8975"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950" b="1" dirty="0">
                          <a:solidFill>
                            <a:srgbClr val="2E75B5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b="1" spc="-5" dirty="0">
                          <a:latin typeface="Arial"/>
                          <a:cs typeface="Arial"/>
                        </a:rPr>
                        <a:t>No.</a:t>
                      </a:r>
                      <a:r>
                        <a:rPr sz="85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85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EXPEDIENTES: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287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950" b="1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95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952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50" b="1" spc="-10" dirty="0">
                          <a:latin typeface="Arial"/>
                          <a:cs typeface="Arial"/>
                        </a:rPr>
                        <a:t>FECHAS</a:t>
                      </a:r>
                      <a:r>
                        <a:rPr sz="85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50" b="1" spc="-5" dirty="0">
                          <a:latin typeface="Arial"/>
                          <a:cs typeface="Arial"/>
                        </a:rPr>
                        <a:t>EXTREMAS: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525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50" b="1" spc="-10" dirty="0">
                          <a:solidFill>
                            <a:srgbClr val="2E75B5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950" dirty="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F3D89F3C-87CD-3FB5-0E8B-C2883F521F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199388"/>
            <a:ext cx="2819400" cy="514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67791" y="698500"/>
            <a:ext cx="6099809" cy="355867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071880" marR="1064260" indent="1270" algn="ctr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latin typeface="Arial"/>
                <a:cs typeface="Arial"/>
              </a:rPr>
              <a:t>DIRECCIÓN</a:t>
            </a:r>
            <a:r>
              <a:rPr sz="1000" b="1" spc="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GENERAL </a:t>
            </a:r>
            <a:r>
              <a:rPr sz="1000" b="1" spc="-5" dirty="0">
                <a:latin typeface="Arial"/>
                <a:cs typeface="Arial"/>
              </a:rPr>
              <a:t> </a:t>
            </a:r>
            <a:endParaRPr lang="es-MX" sz="1000" b="1" spc="-5" dirty="0">
              <a:latin typeface="Arial"/>
              <a:cs typeface="Arial"/>
            </a:endParaRPr>
          </a:p>
          <a:p>
            <a:pPr marL="1071880" marR="1064260" indent="1270" algn="ctr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latin typeface="Arial"/>
                <a:cs typeface="Arial"/>
              </a:rPr>
              <a:t>UNIDAD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DE</a:t>
            </a:r>
            <a:r>
              <a:rPr lang="es-MX" sz="1000" b="1" spc="1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TRANSPARENCIA/COORDINACIÓN</a:t>
            </a:r>
            <a:r>
              <a:rPr sz="1000" b="1" spc="10" dirty="0">
                <a:latin typeface="Arial"/>
                <a:cs typeface="Arial"/>
              </a:rPr>
              <a:t> </a:t>
            </a:r>
            <a:r>
              <a:rPr sz="1000" b="1" spc="-15" dirty="0">
                <a:latin typeface="Arial"/>
                <a:cs typeface="Arial"/>
              </a:rPr>
              <a:t>DE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ARCHIVOS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06167" y="1837689"/>
            <a:ext cx="2506980" cy="498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dirty="0">
                <a:latin typeface="Arial"/>
                <a:cs typeface="Arial"/>
              </a:rPr>
              <a:t>CARÁTULA</a:t>
            </a:r>
            <a:r>
              <a:rPr sz="1100" b="1" spc="-4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DEL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LOMO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DEL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LEGAJO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Arial"/>
              <a:cs typeface="Arial"/>
            </a:endParaRPr>
          </a:p>
          <a:p>
            <a:pPr marL="39370" algn="ctr">
              <a:lnSpc>
                <a:spcPct val="100000"/>
              </a:lnSpc>
              <a:spcBef>
                <a:spcPts val="5"/>
              </a:spcBef>
            </a:pPr>
            <a:r>
              <a:rPr sz="1100" b="1" spc="-5" dirty="0">
                <a:latin typeface="Arial"/>
                <a:cs typeface="Arial"/>
              </a:rPr>
              <a:t>INSTRUCTIVO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700" y="2946018"/>
            <a:ext cx="6667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latin typeface="Arial"/>
                <a:cs typeface="Arial"/>
              </a:rPr>
              <a:t>|</a:t>
            </a:r>
            <a:endParaRPr sz="1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4404" y="2861284"/>
            <a:ext cx="5689600" cy="298259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83820">
              <a:lnSpc>
                <a:spcPct val="100000"/>
              </a:lnSpc>
              <a:spcBef>
                <a:spcPts val="820"/>
              </a:spcBef>
            </a:pPr>
            <a:r>
              <a:rPr sz="1100" b="1" spc="-5" dirty="0">
                <a:latin typeface="Arial"/>
                <a:cs typeface="Arial"/>
              </a:rPr>
              <a:t>1.-</a:t>
            </a:r>
            <a:r>
              <a:rPr sz="1100" b="1" spc="30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FONDO: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lang="es-MX" sz="1100" b="1" spc="-5" dirty="0">
                <a:latin typeface="Arial MT"/>
                <a:cs typeface="Arial"/>
              </a:rPr>
              <a:t> </a:t>
            </a:r>
            <a:r>
              <a:rPr lang="es-MX" sz="1100" spc="-5" dirty="0">
                <a:latin typeface="Arial MT"/>
                <a:cs typeface="Arial"/>
              </a:rPr>
              <a:t>Centro Estatal de Trasplantes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del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Estado</a:t>
            </a:r>
            <a:r>
              <a:rPr sz="1100" dirty="0">
                <a:latin typeface="Arial MT"/>
                <a:cs typeface="Arial MT"/>
              </a:rPr>
              <a:t> 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San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Luis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Potosí.</a:t>
            </a:r>
            <a:endParaRPr sz="1100" dirty="0">
              <a:latin typeface="Arial MT"/>
              <a:cs typeface="Arial MT"/>
            </a:endParaRPr>
          </a:p>
          <a:p>
            <a:pPr marL="70485">
              <a:lnSpc>
                <a:spcPct val="100000"/>
              </a:lnSpc>
              <a:spcBef>
                <a:spcPts val="720"/>
              </a:spcBef>
            </a:pPr>
            <a:r>
              <a:rPr sz="1100" b="1" spc="-5" dirty="0">
                <a:latin typeface="Arial"/>
                <a:cs typeface="Arial"/>
              </a:rPr>
              <a:t>2.-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DIRECCION: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 MT"/>
                <a:cs typeface="Arial MT"/>
              </a:rPr>
              <a:t>Indicar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dirección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la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que </a:t>
            </a:r>
            <a:r>
              <a:rPr sz="1100" spc="-5" dirty="0">
                <a:latin typeface="Arial MT"/>
                <a:cs typeface="Arial MT"/>
              </a:rPr>
              <a:t>pertenece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área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productora.</a:t>
            </a:r>
            <a:endParaRPr sz="1100" dirty="0">
              <a:latin typeface="Arial MT"/>
              <a:cs typeface="Arial MT"/>
            </a:endParaRPr>
          </a:p>
          <a:p>
            <a:pPr marL="70485">
              <a:lnSpc>
                <a:spcPct val="100000"/>
              </a:lnSpc>
              <a:spcBef>
                <a:spcPts val="670"/>
              </a:spcBef>
            </a:pPr>
            <a:r>
              <a:rPr sz="1100" b="1" spc="-5" dirty="0">
                <a:latin typeface="Arial"/>
                <a:cs typeface="Arial"/>
              </a:rPr>
              <a:t>3.-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SUBDIRECCIÓN: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 MT"/>
                <a:cs typeface="Arial MT"/>
              </a:rPr>
              <a:t>Indicar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subdirección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la que</a:t>
            </a:r>
            <a:r>
              <a:rPr sz="1100" spc="-5" dirty="0">
                <a:latin typeface="Arial MT"/>
                <a:cs typeface="Arial MT"/>
              </a:rPr>
              <a:t> pertenece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área</a:t>
            </a:r>
            <a:r>
              <a:rPr sz="1100" spc="-5" dirty="0">
                <a:latin typeface="Arial MT"/>
                <a:cs typeface="Arial MT"/>
              </a:rPr>
              <a:t> productora.</a:t>
            </a:r>
            <a:endParaRPr sz="1100" dirty="0">
              <a:latin typeface="Arial MT"/>
              <a:cs typeface="Arial MT"/>
            </a:endParaRPr>
          </a:p>
          <a:p>
            <a:pPr marL="70485">
              <a:lnSpc>
                <a:spcPct val="100000"/>
              </a:lnSpc>
              <a:spcBef>
                <a:spcPts val="685"/>
              </a:spcBef>
            </a:pPr>
            <a:r>
              <a:rPr sz="1100" b="1" spc="-5" dirty="0">
                <a:latin typeface="Arial"/>
                <a:cs typeface="Arial"/>
              </a:rPr>
              <a:t>4.-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DEPARTAMENTO:</a:t>
            </a:r>
            <a:r>
              <a:rPr sz="1100" b="1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 MT"/>
                <a:cs typeface="Arial MT"/>
              </a:rPr>
              <a:t>Indicar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 </a:t>
            </a:r>
            <a:r>
              <a:rPr sz="1100" spc="-5" dirty="0">
                <a:latin typeface="Arial MT"/>
                <a:cs typeface="Arial MT"/>
              </a:rPr>
              <a:t>Departamento </a:t>
            </a:r>
            <a:r>
              <a:rPr sz="1100" dirty="0">
                <a:latin typeface="Arial MT"/>
                <a:cs typeface="Arial MT"/>
              </a:rPr>
              <a:t>que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está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elaborando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 </a:t>
            </a:r>
            <a:r>
              <a:rPr sz="1100" spc="-5" dirty="0">
                <a:latin typeface="Arial MT"/>
                <a:cs typeface="Arial MT"/>
              </a:rPr>
              <a:t>expurgo.</a:t>
            </a:r>
            <a:endParaRPr sz="1100" dirty="0">
              <a:latin typeface="Arial MT"/>
              <a:cs typeface="Arial MT"/>
            </a:endParaRPr>
          </a:p>
          <a:p>
            <a:pPr marL="70485">
              <a:lnSpc>
                <a:spcPct val="100000"/>
              </a:lnSpc>
              <a:spcBef>
                <a:spcPts val="575"/>
              </a:spcBef>
            </a:pPr>
            <a:r>
              <a:rPr sz="1100" b="1" spc="-5" dirty="0">
                <a:latin typeface="Arial"/>
                <a:cs typeface="Arial"/>
              </a:rPr>
              <a:t>5.-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CÓDIGO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CLASIFICADOR:</a:t>
            </a:r>
            <a:r>
              <a:rPr sz="1100" b="1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 MT"/>
                <a:cs typeface="Arial MT"/>
              </a:rPr>
              <a:t>Correspondiente</a:t>
            </a:r>
            <a:r>
              <a:rPr sz="1100" dirty="0">
                <a:latin typeface="Arial MT"/>
                <a:cs typeface="Arial MT"/>
              </a:rPr>
              <a:t> al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cuadro</a:t>
            </a:r>
            <a:r>
              <a:rPr sz="1100" dirty="0">
                <a:latin typeface="Arial MT"/>
                <a:cs typeface="Arial MT"/>
              </a:rPr>
              <a:t> de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clasificación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Archivística</a:t>
            </a:r>
            <a:endParaRPr sz="1100" dirty="0">
              <a:latin typeface="Arial MT"/>
              <a:cs typeface="Arial MT"/>
            </a:endParaRPr>
          </a:p>
          <a:p>
            <a:pPr marL="70485">
              <a:lnSpc>
                <a:spcPct val="100000"/>
              </a:lnSpc>
              <a:spcBef>
                <a:spcPts val="575"/>
              </a:spcBef>
            </a:pPr>
            <a:r>
              <a:rPr sz="1100" b="1" spc="-5" dirty="0">
                <a:latin typeface="Arial"/>
                <a:cs typeface="Arial"/>
              </a:rPr>
              <a:t>6.-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SERIE: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 MT"/>
                <a:cs typeface="Arial MT"/>
              </a:rPr>
              <a:t>indicar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nombre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5" dirty="0">
                <a:latin typeface="Arial MT"/>
                <a:cs typeface="Arial MT"/>
              </a:rPr>
              <a:t> la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serie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a</a:t>
            </a:r>
            <a:r>
              <a:rPr sz="1100" spc="-5" dirty="0">
                <a:latin typeface="Arial MT"/>
                <a:cs typeface="Arial MT"/>
              </a:rPr>
              <a:t> la</a:t>
            </a:r>
            <a:r>
              <a:rPr sz="1100" dirty="0">
                <a:latin typeface="Arial MT"/>
                <a:cs typeface="Arial MT"/>
              </a:rPr>
              <a:t> que</a:t>
            </a:r>
            <a:r>
              <a:rPr sz="1100" spc="-5" dirty="0">
                <a:latin typeface="Arial MT"/>
                <a:cs typeface="Arial MT"/>
              </a:rPr>
              <a:t> pertenece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la</a:t>
            </a:r>
            <a:r>
              <a:rPr sz="1100" spc="-6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documentación</a:t>
            </a:r>
            <a:endParaRPr sz="1100" dirty="0">
              <a:latin typeface="Arial MT"/>
              <a:cs typeface="Arial MT"/>
            </a:endParaRPr>
          </a:p>
          <a:p>
            <a:pPr marL="70485">
              <a:lnSpc>
                <a:spcPct val="100000"/>
              </a:lnSpc>
              <a:spcBef>
                <a:spcPts val="575"/>
              </a:spcBef>
            </a:pPr>
            <a:r>
              <a:rPr sz="1100" b="1" spc="-5" dirty="0">
                <a:latin typeface="Arial"/>
                <a:cs typeface="Arial"/>
              </a:rPr>
              <a:t>7.-</a:t>
            </a:r>
            <a:r>
              <a:rPr sz="1100" b="1" spc="30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CAJA: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dirty="0">
                <a:latin typeface="Arial MT"/>
                <a:cs typeface="Arial MT"/>
              </a:rPr>
              <a:t>Número </a:t>
            </a:r>
            <a:r>
              <a:rPr sz="1100" spc="-5" dirty="0">
                <a:latin typeface="Arial MT"/>
                <a:cs typeface="Arial MT"/>
              </a:rPr>
              <a:t>consecutivo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caja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donde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se encuentra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-2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legajo</a:t>
            </a:r>
            <a:endParaRPr sz="1100" dirty="0">
              <a:latin typeface="Arial MT"/>
              <a:cs typeface="Arial MT"/>
            </a:endParaRPr>
          </a:p>
          <a:p>
            <a:pPr marL="70485">
              <a:lnSpc>
                <a:spcPct val="100000"/>
              </a:lnSpc>
              <a:spcBef>
                <a:spcPts val="580"/>
              </a:spcBef>
            </a:pPr>
            <a:r>
              <a:rPr sz="1100" b="1" spc="-5" dirty="0">
                <a:latin typeface="Arial"/>
                <a:cs typeface="Arial"/>
              </a:rPr>
              <a:t>8.-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LEGAJO: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dirty="0">
                <a:latin typeface="Arial MT"/>
                <a:cs typeface="Arial MT"/>
              </a:rPr>
              <a:t>Número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5" dirty="0">
                <a:latin typeface="Arial MT"/>
                <a:cs typeface="Arial MT"/>
              </a:rPr>
              <a:t> legajo</a:t>
            </a:r>
            <a:r>
              <a:rPr sz="1100" spc="-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dentro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-5" dirty="0">
                <a:latin typeface="Arial MT"/>
                <a:cs typeface="Arial MT"/>
              </a:rPr>
              <a:t> la</a:t>
            </a:r>
            <a:r>
              <a:rPr sz="1100" spc="-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caja</a:t>
            </a:r>
            <a:endParaRPr sz="1100" dirty="0">
              <a:latin typeface="Arial MT"/>
              <a:cs typeface="Arial MT"/>
            </a:endParaRPr>
          </a:p>
          <a:p>
            <a:pPr marL="70485">
              <a:lnSpc>
                <a:spcPct val="100000"/>
              </a:lnSpc>
              <a:spcBef>
                <a:spcPts val="590"/>
              </a:spcBef>
            </a:pPr>
            <a:r>
              <a:rPr sz="1100" b="1" spc="-5" dirty="0">
                <a:latin typeface="Arial"/>
                <a:cs typeface="Arial"/>
              </a:rPr>
              <a:t>9.-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No.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DE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EXPEDIENTES:</a:t>
            </a:r>
            <a:r>
              <a:rPr sz="1100" b="1" spc="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Indicar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dirty="0">
                <a:latin typeface="Arial MT"/>
                <a:cs typeface="Arial MT"/>
              </a:rPr>
              <a:t>el </a:t>
            </a:r>
            <a:r>
              <a:rPr sz="1100" spc="-5" dirty="0">
                <a:latin typeface="Arial MT"/>
                <a:cs typeface="Arial MT"/>
              </a:rPr>
              <a:t>número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expedientes</a:t>
            </a:r>
            <a:r>
              <a:rPr sz="1100" dirty="0">
                <a:latin typeface="Arial MT"/>
                <a:cs typeface="Arial MT"/>
              </a:rPr>
              <a:t> que</a:t>
            </a:r>
            <a:r>
              <a:rPr sz="1100" spc="-5" dirty="0">
                <a:latin typeface="Arial MT"/>
                <a:cs typeface="Arial MT"/>
              </a:rPr>
              <a:t> </a:t>
            </a:r>
            <a:r>
              <a:rPr sz="1100" spc="-10" dirty="0">
                <a:latin typeface="Arial MT"/>
                <a:cs typeface="Arial MT"/>
              </a:rPr>
              <a:t>lleva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legajo.</a:t>
            </a:r>
            <a:endParaRPr sz="1100" dirty="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100" b="1" dirty="0">
                <a:latin typeface="Arial"/>
                <a:cs typeface="Arial"/>
              </a:rPr>
              <a:t>10.-</a:t>
            </a:r>
            <a:r>
              <a:rPr sz="1100" b="1" spc="-5" dirty="0">
                <a:latin typeface="Arial"/>
                <a:cs typeface="Arial"/>
              </a:rPr>
              <a:t> FECHAS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EXTREMAS:</a:t>
            </a:r>
            <a:r>
              <a:rPr sz="1100" b="1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 MT"/>
                <a:cs typeface="Arial MT"/>
              </a:rPr>
              <a:t>inicio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indicar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fecha</a:t>
            </a:r>
            <a:r>
              <a:rPr sz="1100" dirty="0">
                <a:latin typeface="Arial MT"/>
                <a:cs typeface="Arial MT"/>
              </a:rPr>
              <a:t> 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apertura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dd/mm/aaaa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del</a:t>
            </a:r>
            <a:endParaRPr sz="1100" dirty="0">
              <a:latin typeface="Arial MT"/>
              <a:cs typeface="Arial MT"/>
            </a:endParaRPr>
          </a:p>
          <a:p>
            <a:pPr marL="12700" marR="5080">
              <a:lnSpc>
                <a:spcPct val="143600"/>
              </a:lnSpc>
              <a:spcBef>
                <a:spcPts val="25"/>
              </a:spcBef>
            </a:pPr>
            <a:r>
              <a:rPr sz="1100" spc="-5" dirty="0">
                <a:latin typeface="Arial MT"/>
                <a:cs typeface="Arial MT"/>
              </a:rPr>
              <a:t>expediente</a:t>
            </a:r>
            <a:r>
              <a:rPr sz="1100" spc="3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más</a:t>
            </a:r>
            <a:r>
              <a:rPr sz="1100" spc="-5" dirty="0">
                <a:latin typeface="Arial MT"/>
                <a:cs typeface="Arial MT"/>
              </a:rPr>
              <a:t> antiguo </a:t>
            </a:r>
            <a:r>
              <a:rPr sz="1100" dirty="0">
                <a:latin typeface="Arial MT"/>
                <a:cs typeface="Arial MT"/>
              </a:rPr>
              <a:t>de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la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caja,</a:t>
            </a:r>
            <a:r>
              <a:rPr sz="1100" dirty="0">
                <a:latin typeface="Arial MT"/>
                <a:cs typeface="Arial MT"/>
              </a:rPr>
              <a:t> fin</a:t>
            </a:r>
            <a:r>
              <a:rPr sz="1100" spc="-5" dirty="0">
                <a:latin typeface="Arial MT"/>
                <a:cs typeface="Arial MT"/>
              </a:rPr>
              <a:t> indicar</a:t>
            </a:r>
            <a:r>
              <a:rPr sz="1100" spc="1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el</a:t>
            </a:r>
            <a:r>
              <a:rPr sz="1100" spc="-2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dd/mm/aaaa</a:t>
            </a:r>
            <a:r>
              <a:rPr sz="1100" spc="-5" dirty="0">
                <a:latin typeface="Arial MT"/>
                <a:cs typeface="Arial MT"/>
              </a:rPr>
              <a:t> del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cierre</a:t>
            </a:r>
            <a:r>
              <a:rPr sz="1100" spc="3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del</a:t>
            </a:r>
            <a:r>
              <a:rPr sz="110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expediente</a:t>
            </a:r>
            <a:r>
              <a:rPr sz="1100" spc="10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más </a:t>
            </a:r>
            <a:r>
              <a:rPr sz="1100" spc="-295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reciente</a:t>
            </a:r>
            <a:r>
              <a:rPr sz="1100" spc="5" dirty="0">
                <a:latin typeface="Arial MT"/>
                <a:cs typeface="Arial MT"/>
              </a:rPr>
              <a:t> </a:t>
            </a:r>
            <a:r>
              <a:rPr sz="1100" dirty="0">
                <a:latin typeface="Arial MT"/>
                <a:cs typeface="Arial MT"/>
              </a:rPr>
              <a:t>en</a:t>
            </a:r>
            <a:r>
              <a:rPr sz="1100" spc="-5" dirty="0">
                <a:latin typeface="Arial MT"/>
                <a:cs typeface="Arial MT"/>
              </a:rPr>
              <a:t> la</a:t>
            </a:r>
            <a:r>
              <a:rPr sz="1100" spc="-10" dirty="0">
                <a:latin typeface="Arial MT"/>
                <a:cs typeface="Arial MT"/>
              </a:rPr>
              <a:t> </a:t>
            </a:r>
            <a:r>
              <a:rPr sz="1100" spc="-5" dirty="0">
                <a:latin typeface="Arial MT"/>
                <a:cs typeface="Arial MT"/>
              </a:rPr>
              <a:t>caja.</a:t>
            </a:r>
            <a:endParaRPr sz="1100" dirty="0">
              <a:latin typeface="Arial MT"/>
              <a:cs typeface="Arial MT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08710" y="1209041"/>
            <a:ext cx="6286499" cy="66673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F5B667E-0590-7716-01E7-37FA933069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20" y="200315"/>
            <a:ext cx="3089155" cy="7407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_dlc_DocId xmlns="5b8df2c3-922a-4e54-bca0-18138743ea0e">KY7JE73JER44-1085195200-707</_dlc_DocId>
    <_dlc_DocIdUrl xmlns="5b8df2c3-922a-4e54-bca0-18138743ea0e">
      <Url>https://slp.gob.mx/ssalud/_layouts/15/DocIdRedir.aspx?ID=KY7JE73JER44-1085195200-707</Url>
      <Description>KY7JE73JER44-1085195200-707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EFC40BC9CF8F044AD933AF9F6E8D43D" ma:contentTypeVersion="1" ma:contentTypeDescription="Crear nuevo documento." ma:contentTypeScope="" ma:versionID="016f759fb2e79167ea7739e7bb3cb1cd">
  <xsd:schema xmlns:xsd="http://www.w3.org/2001/XMLSchema" xmlns:xs="http://www.w3.org/2001/XMLSchema" xmlns:p="http://schemas.microsoft.com/office/2006/metadata/properties" xmlns:ns1="http://schemas.microsoft.com/sharepoint/v3" xmlns:ns2="5b8df2c3-922a-4e54-bca0-18138743ea0e" targetNamespace="http://schemas.microsoft.com/office/2006/metadata/properties" ma:root="true" ma:fieldsID="6bf7eaccdbd7cfc013b253c25a7fa53b" ns1:_="" ns2:_="">
    <xsd:import namespace="http://schemas.microsoft.com/sharepoint/v3"/>
    <xsd:import namespace="5b8df2c3-922a-4e54-bca0-18138743ea0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df2c3-922a-4e54-bca0-18138743ea0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E0A7AB-405D-45D3-8117-04B37BA7293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b8df2c3-922a-4e54-bca0-18138743ea0e"/>
  </ds:schemaRefs>
</ds:datastoreItem>
</file>

<file path=customXml/itemProps2.xml><?xml version="1.0" encoding="utf-8"?>
<ds:datastoreItem xmlns:ds="http://schemas.openxmlformats.org/officeDocument/2006/customXml" ds:itemID="{145CFAF1-57EE-4616-874B-7D3499E63C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73E412-600A-4B6B-A108-FD0E5EA51D0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27B193E-452D-4373-94AE-146CDDE024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b8df2c3-922a-4e54-bca0-18138743ea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226</Words>
  <Application>Microsoft Office PowerPoint</Application>
  <PresentationFormat>Personalizado</PresentationFormat>
  <Paragraphs>37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MT</vt:lpstr>
      <vt:lpstr>Calibri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SINOS</dc:creator>
  <cp:lastModifiedBy>Recepción General</cp:lastModifiedBy>
  <cp:revision>2</cp:revision>
  <dcterms:created xsi:type="dcterms:W3CDTF">2021-10-11T14:14:03Z</dcterms:created>
  <dcterms:modified xsi:type="dcterms:W3CDTF">2023-01-05T17:42:21Z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2019-11-25T00:00:00Z</vt:filetime>
  </property>
  <property fmtid="{D5CDD505-2E9C-101B-9397-08002B2CF9AE}" pid="3" name="LastSaved">
    <vt:filetime>2021-10-11T00:00:00Z</vt:filetime>
  </property>
  <property fmtid="{D5CDD505-2E9C-101B-9397-08002B2CF9AE}" pid="4" name="_dlc_DocIdItemGuid">
    <vt:lpwstr>dbdd5d97-e08c-4a7c-a000-e4712e9fc3be</vt:lpwstr>
  </property>
  <property fmtid="{D5CDD505-2E9C-101B-9397-08002B2CF9AE}" pid="5" name="ContentTypeId">
    <vt:lpwstr>0x010100AEFC40BC9CF8F044AD933AF9F6E8D43D</vt:lpwstr>
  </property>
</Properties>
</file>